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260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3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327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572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734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041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08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26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129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69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10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934DE-32A9-46E8-A141-A87FA78162FD}" type="datetimeFigureOut">
              <a:rPr lang="en-AU" smtClean="0"/>
              <a:t>19/09/2019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AED9-BE1C-4E6B-B5BF-76C953DED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93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-media-cache-ak0.pinimg.com/564x/62/dc/b0/62dcb0fb9094c5a64098ba884efcc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6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40.media.tumblr.com/14c7c1f3f161cf939193c7f6c45bdfb4/tumblr_nvac9tKeRN1rz5z1ko1_2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59" y="2954825"/>
            <a:ext cx="1591370" cy="16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878" y="0"/>
            <a:ext cx="6747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Twenty-fifth Sunday in Ordinary Time - Year C</a:t>
            </a:r>
          </a:p>
        </p:txBody>
      </p:sp>
      <p:pic>
        <p:nvPicPr>
          <p:cNvPr id="2061" name="Picture 13" descr="C:\Users\Hung Doan\Pictures\hinh cut\duoi chua 1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9078" y="299225"/>
            <a:ext cx="1887273" cy="28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Hung Doan\Pictures\hinh cut\New Folder (2)\thanh gia go moi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6846" y="2434449"/>
            <a:ext cx="2476309" cy="4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Hung Doan\Pictures\hinh cut\New Folder (2)\tien 1.t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53149"/>
            <a:ext cx="5094565" cy="38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" y="1046081"/>
            <a:ext cx="7164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Thường Niên Năm 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908275"/>
            <a:ext cx="57331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</a:rPr>
              <a:t>22/09/2019</a:t>
            </a:r>
          </a:p>
          <a:p>
            <a:pPr algn="ctr"/>
            <a:r>
              <a:rPr lang="en-US" sz="2000" dirty="0" err="1">
                <a:solidFill>
                  <a:srgbClr val="FFFF00"/>
                </a:solidFill>
              </a:rPr>
              <a:t>Hùng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Phương</a:t>
            </a:r>
            <a:r>
              <a:rPr lang="en-US" sz="2000" dirty="0">
                <a:solidFill>
                  <a:srgbClr val="FFFF00"/>
                </a:solidFill>
              </a:rPr>
              <a:t> &amp; Thanh </a:t>
            </a:r>
            <a:r>
              <a:rPr lang="en-US" sz="2000" dirty="0" err="1">
                <a:solidFill>
                  <a:srgbClr val="FFFF00"/>
                </a:solidFill>
              </a:rPr>
              <a:t>Quảng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thực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3644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8880" y="3811012"/>
            <a:ext cx="56160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anh ta hỏi người khác: Còn bác, bác nợ bao nhiêu vậy? Người ấy đáp: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ngàn giạ lúa. Anh ta bảo: Bác cầm lấy biên lai của bác đây, viết lại tám trăm thôi.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188640"/>
            <a:ext cx="30598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another he said, “And you, sir, how much do you owe?” “One hundred measures of wheat,” was the reply. The steward said, “Here, take your bond and write eighty.”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80" y="0"/>
            <a:ext cx="5596666" cy="383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73" y="4653136"/>
            <a:ext cx="90039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ông chủ khen tên quản gia bất lương đó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hành động khôn khéo.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thế, con cái đời này khôn khéo hơn con cái ánh sáng khi xử sự với người đồng loại.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995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 master praised the dishonest steward for his astuteness. For the children of this world are more astute in dealing with their own kind than are the children of light.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7"/>
          <a:stretch/>
        </p:blipFill>
        <p:spPr bwMode="auto">
          <a:xfrm>
            <a:off x="4126036" y="7273"/>
            <a:ext cx="5017964" cy="378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21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4821793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Phần Thầy, Thầy bảo cho anh em biết: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dùng Tiền Của bất chính mà tạo lấy bạn bè, phòng khi hết tiền hết bạc, họ sẽ đón rước anh em vào nơi ở vĩnh cửu.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3" y="188640"/>
            <a:ext cx="40604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‘And so I tell you this: use money, tainted as it is, to win you friends, and thus make sure that when it fails you, they will welcome you into the tents of eternity.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8" r="8259"/>
          <a:stretch/>
        </p:blipFill>
        <p:spPr bwMode="auto">
          <a:xfrm>
            <a:off x="4167941" y="0"/>
            <a:ext cx="4896544" cy="378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85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0288" y="4339309"/>
            <a:ext cx="65527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trung tín trong việc rất nhỏ,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cũng trung tín trong việc lớn;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bất lương trong việc rất nhỏ,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cũng bất lương trong việc lớn.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45" y="221153"/>
            <a:ext cx="26373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man who can be trusted in little things can be trusted in great; the man who is dishonest in little things will be dishonest in great.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09" y="20227"/>
            <a:ext cx="6475791" cy="431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94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989" y="4725144"/>
            <a:ext cx="89781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phó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-1" y="116632"/>
            <a:ext cx="31318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then you cannot be trusted with money, that tainted thing, who will trust you with genuine riches?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60"/>
          <a:stretch/>
        </p:blipFill>
        <p:spPr bwMode="auto">
          <a:xfrm flipH="1">
            <a:off x="3131839" y="0"/>
            <a:ext cx="600340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66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5736" y="4653136"/>
            <a:ext cx="6768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nếu anh em không trung tín trong việc sử dụng của cải của người khác, thì ai sẽ ban cho anh em của cải dành riêng cho anh em?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186" y="260648"/>
            <a:ext cx="196353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if you cannot be trusted with what is not yours, who will give you what is your very own?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6948264" cy="465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2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768" y="4548614"/>
            <a:ext cx="65882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ghét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khinh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dể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nọ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194" y="116632"/>
            <a:ext cx="253959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‘No servant can be the slave of two masters: he will either hate the first and love the second, or treat the first with respect and the second with scorn.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644" y="15530"/>
            <a:ext cx="6301205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21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3455" y="4072756"/>
            <a:ext cx="5174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không thể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vừa làm tôi Thiên Chúa, vừa làm tôi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iền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ủa được.“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473" y="476672"/>
            <a:ext cx="34874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cannot be           the slave both                  of God                         and of money.’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52" y="0"/>
            <a:ext cx="5366548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Hung Doan\Pictures\hinh cut\New Folder (2)\tien 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" y="2749406"/>
            <a:ext cx="3916111" cy="41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38" y="3254555"/>
            <a:ext cx="893926" cy="117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40.media.tumblr.com/d9c125338e29ff1e7ad3e51e8ed2fb0c/tumblr_nlxp5hAe991u3wr5wo1_5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630"/>
            <a:ext cx="1357454" cy="12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5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orshipbackgroundsforfree.com/wp-content/uploads/2013/07/Screen-shot-2013-07-09-at-12.21.12-PM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40.media.tumblr.com/d9c125338e29ff1e7ad3e51e8ed2fb0c/tumblr_nlxp5hAe991u3wr5wo1_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" y="2795820"/>
            <a:ext cx="2118458" cy="19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ung Doan\Pictures\hinh cut\New Folder (2)\tien a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4" y="2715609"/>
            <a:ext cx="3916111" cy="41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55489" y="134685"/>
            <a:ext cx="9171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en-AU" sz="3200" b="1" baseline="30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Sunday in Ordinary Time - Year C</a:t>
            </a:r>
          </a:p>
        </p:txBody>
      </p:sp>
      <p:sp>
        <p:nvSpPr>
          <p:cNvPr id="8" name="Rectangle 7"/>
          <p:cNvSpPr/>
          <p:nvPr/>
        </p:nvSpPr>
        <p:spPr>
          <a:xfrm>
            <a:off x="6298570" y="875443"/>
            <a:ext cx="2626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Thường Niên Năm 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pic>
        <p:nvPicPr>
          <p:cNvPr id="9" name="Picture 6" descr="C:\Users\Hung Doan\Pictures\Pictures\jesus\CHU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17" y="1519680"/>
            <a:ext cx="1960971" cy="206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15600" y="6193094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/>
              <a:t>22/09/2019</a:t>
            </a:r>
          </a:p>
        </p:txBody>
      </p:sp>
    </p:spTree>
    <p:extLst>
      <p:ext uri="{BB962C8B-B14F-4D97-AF65-F5344CB8AC3E}">
        <p14:creationId xmlns:p14="http://schemas.microsoft.com/office/powerpoint/2010/main" val="2478946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l2.picdn.net/shutterstock/videos/8997022/thumb/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" y="7422"/>
            <a:ext cx="9140840" cy="68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40.media.tumblr.com/14c7c1f3f161cf939193c7f6c45bdfb4/tumblr_nvac9tKeRN1rz5z1ko1_2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56202"/>
            <a:ext cx="1591370" cy="16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ung Doan\Pictures\hinh cut\cau nguyen 8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53" y="2965767"/>
            <a:ext cx="2233828" cy="389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964" y="124877"/>
            <a:ext cx="5347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Twenty-fifth Sunday in Ordinary Time - Year C</a:t>
            </a:r>
          </a:p>
        </p:txBody>
      </p:sp>
      <p:pic>
        <p:nvPicPr>
          <p:cNvPr id="6147" name="Picture 3" descr="C:\Users\Hung Doan\Pictures\Pictures\jesus\chua 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1722406"/>
            <a:ext cx="3888432" cy="358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49298" y="5543950"/>
            <a:ext cx="58599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Thường Niên Năm 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4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-media-cache-ak0.pinimg.com/736x/d4/28/7d/d4287d763abc5f7def44a1306faa83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8" y="-30720"/>
            <a:ext cx="9184958" cy="68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608"/>
            <a:ext cx="313620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465" y="299629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Luke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16:1-13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</a:rPr>
              <a:t>Phúc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  <a:r>
              <a:rPr lang="en-AU" sz="3200" b="1" dirty="0" err="1">
                <a:solidFill>
                  <a:schemeClr val="bg1"/>
                </a:solidFill>
              </a:rPr>
              <a:t>Âm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  <a:r>
              <a:rPr lang="en-AU" sz="3200" b="1" dirty="0" err="1">
                <a:solidFill>
                  <a:schemeClr val="bg1"/>
                </a:solidFill>
              </a:rPr>
              <a:t>theo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</a:rPr>
              <a:t>Thánh</a:t>
            </a:r>
            <a:r>
              <a:rPr lang="en-AU" sz="3200" b="1" dirty="0">
                <a:solidFill>
                  <a:schemeClr val="bg1"/>
                </a:solidFill>
              </a:rPr>
              <a:t> Lu-ca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</a:rPr>
              <a:t>16:1-13</a:t>
            </a:r>
          </a:p>
        </p:txBody>
      </p:sp>
      <p:pic>
        <p:nvPicPr>
          <p:cNvPr id="5" name="Picture 6" descr="https://40.media.tumblr.com/14c7c1f3f161cf939193c7f6c45bdfb4/tumblr_nvac9tKeRN1rz5z1ko1_2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90" y="4814279"/>
            <a:ext cx="1997661" cy="20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ung Doan\Pictures\Pictures\jesus\CHU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23123"/>
            <a:ext cx="2205128" cy="23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ung Doan\Pictures\hinh cut\cau nguyen 5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5" y="3533745"/>
            <a:ext cx="3493453" cy="33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8243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138693"/>
            <a:ext cx="8168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nói với các môn đệ rằng: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116631"/>
            <a:ext cx="4923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his disciples: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3502"/>
            <a:ext cx="8132217" cy="53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49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7490" y="3691229"/>
            <a:ext cx="40390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phú hộ kia có một người quản gia. Người ta tố cáo với ông là anh này đã phung phí của cải nhà ông.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315" y="86329"/>
            <a:ext cx="37766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‘There was a rich man and he had a steward who was denounced to him for being wasteful with his property.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" y="3533582"/>
            <a:ext cx="4997152" cy="336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66" y="-39356"/>
            <a:ext cx="5293934" cy="357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49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24" y="4221088"/>
            <a:ext cx="60720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mới gọi anh ta đến mà bảo: "Tôi nghe người ta nói gì về anh đó? Công việc quản lý của anh, anh tính sổ đi, vì từ nay anh không được làm quản gia nữa!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116632"/>
            <a:ext cx="29878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called for the man and said, “What is this I hear about you? Draw me up an account of your stewardship because you are not to be my steward any longer.”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52" y="0"/>
            <a:ext cx="6058348" cy="40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49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828" y="4023752"/>
            <a:ext cx="59046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quản gia liền nghĩ bụng: "Mình sẽ làm gì đây? Vì ông chủ đã cất chức quản gia của mình rồi. Cuốc đất thì không nổi, ăn mày thì hổ ngươi.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686" y="103820"/>
            <a:ext cx="316017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the steward said to himself, “Now that my master is taking the stewardship from me, what am I to do? Dig? I am not strong enough. Go begging? I should be too ashamed.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70" y="2502"/>
            <a:ext cx="5818630" cy="390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49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355" y="4581128"/>
            <a:ext cx="6299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biết phải làm gì rồi,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sau khi mất chức quản gia,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có người đón rước mình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nhà họ!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88224" y="116631"/>
            <a:ext cx="237705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Ah, I know what I will do to make sure that when I am dismissed from office there will be some to welcome me into their homes.”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1" y="0"/>
            <a:ext cx="6589141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8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1161" y="4805498"/>
            <a:ext cx="65288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"Anh ta liền cho gọi từng con nợ của chủ đến, và hỏi người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nhất: "Bác nợ chủ tôi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 nhiêu vậy?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88639"/>
            <a:ext cx="223224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‘Then he called his master’s debtors one by one.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first he said, “How much do you owe my master?”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61" y="-6099"/>
            <a:ext cx="6672839" cy="47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94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5776" y="4303455"/>
            <a:ext cx="65916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ấy đáp: Một trăm thùng dầu ô-liu. Anh ta bảo: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 cầm lấy biên lai của bác đây, ngồi xuống mau,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năm chục thôi.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43" y="188640"/>
            <a:ext cx="244183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“One hundred measures of oil,” was the reply. The steward said, “Here, take your bond; sit down straight away and write fifty.”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11" y="0"/>
            <a:ext cx="6552900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662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827</Words>
  <Application>Microsoft Office PowerPoint</Application>
  <PresentationFormat>On-screen Show (4:3)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Anthony Nguyen</cp:lastModifiedBy>
  <cp:revision>41</cp:revision>
  <dcterms:created xsi:type="dcterms:W3CDTF">2016-01-18T08:37:36Z</dcterms:created>
  <dcterms:modified xsi:type="dcterms:W3CDTF">2019-09-18T23:53:18Z</dcterms:modified>
</cp:coreProperties>
</file>